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53" y="3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14B8B-D6A4-46E8-800E-CA56B2194B0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3230D-E6E3-4C17-BAB7-D4E8AE15D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74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14B8B-D6A4-46E8-800E-CA56B2194B0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3230D-E6E3-4C17-BAB7-D4E8AE15D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351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14B8B-D6A4-46E8-800E-CA56B2194B0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3230D-E6E3-4C17-BAB7-D4E8AE15D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9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14B8B-D6A4-46E8-800E-CA56B2194B0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3230D-E6E3-4C17-BAB7-D4E8AE15D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9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14B8B-D6A4-46E8-800E-CA56B2194B0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3230D-E6E3-4C17-BAB7-D4E8AE15D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23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14B8B-D6A4-46E8-800E-CA56B2194B0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3230D-E6E3-4C17-BAB7-D4E8AE15D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49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14B8B-D6A4-46E8-800E-CA56B2194B0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3230D-E6E3-4C17-BAB7-D4E8AE15D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048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14B8B-D6A4-46E8-800E-CA56B2194B0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3230D-E6E3-4C17-BAB7-D4E8AE15D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177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14B8B-D6A4-46E8-800E-CA56B2194B0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3230D-E6E3-4C17-BAB7-D4E8AE15D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651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14B8B-D6A4-46E8-800E-CA56B2194B0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3230D-E6E3-4C17-BAB7-D4E8AE15D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397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14B8B-D6A4-46E8-800E-CA56B2194B0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3230D-E6E3-4C17-BAB7-D4E8AE15D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97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14B8B-D6A4-46E8-800E-CA56B2194B05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3230D-E6E3-4C17-BAB7-D4E8AE15D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056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83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6379" y="279041"/>
            <a:ext cx="283273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3</a:t>
            </a:r>
            <a:r>
              <a:rPr sz="625" b="1" i="1" spc="-4" baseline="29914" dirty="0">
                <a:latin typeface="Times New Roman"/>
                <a:cs typeface="Times New Roman"/>
              </a:rPr>
              <a:t>rd</a:t>
            </a:r>
            <a:r>
              <a:rPr sz="625" b="1" i="1" spc="33" baseline="29914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Year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8429" y="279041"/>
            <a:ext cx="1129026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Detection and Estimation</a:t>
            </a:r>
            <a:r>
              <a:rPr sz="641" b="1" i="1" spc="-6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Theory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0457" y="279041"/>
            <a:ext cx="1056580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Dept. </a:t>
            </a:r>
            <a:r>
              <a:rPr sz="641" b="1" i="1" dirty="0">
                <a:latin typeface="Times New Roman"/>
                <a:cs typeface="Times New Roman"/>
              </a:rPr>
              <a:t>of </a:t>
            </a:r>
            <a:r>
              <a:rPr sz="641" b="1" i="1" spc="-3" dirty="0">
                <a:latin typeface="Times New Roman"/>
                <a:cs typeface="Times New Roman"/>
              </a:rPr>
              <a:t>Communications</a:t>
            </a:r>
            <a:r>
              <a:rPr sz="641" b="1" i="1" spc="-22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Eng.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60417" y="586133"/>
            <a:ext cx="3687190" cy="23162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6" name="object 6"/>
          <p:cNvSpPr/>
          <p:nvPr/>
        </p:nvSpPr>
        <p:spPr>
          <a:xfrm>
            <a:off x="4260417" y="3169723"/>
            <a:ext cx="3683910" cy="19248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4294967295"/>
          </p:nvPr>
        </p:nvSpPr>
        <p:spPr>
          <a:xfrm>
            <a:off x="3674332" y="0"/>
            <a:ext cx="0" cy="718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39">
              <a:lnSpc>
                <a:spcPts val="836"/>
              </a:lnSpc>
            </a:pPr>
            <a:r>
              <a:rPr dirty="0"/>
              <a:t>Page </a:t>
            </a:r>
            <a:r>
              <a:rPr spc="-3" dirty="0"/>
              <a:t>|</a:t>
            </a:r>
            <a:r>
              <a:rPr spc="-48" dirty="0"/>
              <a:t> </a:t>
            </a:r>
            <a:r>
              <a:rPr sz="705" dirty="0"/>
              <a:t>18</a:t>
            </a:r>
            <a:endParaRPr sz="705"/>
          </a:p>
        </p:txBody>
      </p:sp>
    </p:spTree>
    <p:extLst>
      <p:ext uri="{BB962C8B-B14F-4D97-AF65-F5344CB8AC3E}">
        <p14:creationId xmlns:p14="http://schemas.microsoft.com/office/powerpoint/2010/main" val="1561779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6379" y="279041"/>
            <a:ext cx="283273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3</a:t>
            </a:r>
            <a:r>
              <a:rPr sz="625" b="1" i="1" spc="-4" baseline="29914" dirty="0">
                <a:latin typeface="Times New Roman"/>
                <a:cs typeface="Times New Roman"/>
              </a:rPr>
              <a:t>rd</a:t>
            </a:r>
            <a:r>
              <a:rPr sz="625" b="1" i="1" spc="33" baseline="29914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Year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8429" y="279041"/>
            <a:ext cx="1129026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Detection and Estimation</a:t>
            </a:r>
            <a:r>
              <a:rPr sz="641" b="1" i="1" spc="-6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Theory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0457" y="279041"/>
            <a:ext cx="1056580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Dept. </a:t>
            </a:r>
            <a:r>
              <a:rPr sz="641" b="1" i="1" dirty="0">
                <a:latin typeface="Times New Roman"/>
                <a:cs typeface="Times New Roman"/>
              </a:rPr>
              <a:t>of </a:t>
            </a:r>
            <a:r>
              <a:rPr sz="641" b="1" i="1" spc="-3" dirty="0">
                <a:latin typeface="Times New Roman"/>
                <a:cs typeface="Times New Roman"/>
              </a:rPr>
              <a:t>Communications</a:t>
            </a:r>
            <a:r>
              <a:rPr sz="641" b="1" i="1" spc="-22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Eng.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60417" y="713067"/>
            <a:ext cx="3687231" cy="18897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6" name="object 6"/>
          <p:cNvSpPr/>
          <p:nvPr/>
        </p:nvSpPr>
        <p:spPr>
          <a:xfrm>
            <a:off x="4260417" y="2764412"/>
            <a:ext cx="3691450" cy="21485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4294967295"/>
          </p:nvPr>
        </p:nvSpPr>
        <p:spPr>
          <a:xfrm>
            <a:off x="3674332" y="0"/>
            <a:ext cx="0" cy="718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39">
              <a:lnSpc>
                <a:spcPts val="836"/>
              </a:lnSpc>
            </a:pPr>
            <a:r>
              <a:rPr dirty="0"/>
              <a:t>Page </a:t>
            </a:r>
            <a:r>
              <a:rPr spc="-3" dirty="0"/>
              <a:t>|</a:t>
            </a:r>
            <a:r>
              <a:rPr spc="-48" dirty="0"/>
              <a:t> </a:t>
            </a:r>
            <a:r>
              <a:rPr sz="705" dirty="0"/>
              <a:t>19</a:t>
            </a:r>
            <a:endParaRPr sz="705"/>
          </a:p>
        </p:txBody>
      </p:sp>
    </p:spTree>
    <p:extLst>
      <p:ext uri="{BB962C8B-B14F-4D97-AF65-F5344CB8AC3E}">
        <p14:creationId xmlns:p14="http://schemas.microsoft.com/office/powerpoint/2010/main" val="318470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6379" y="279041"/>
            <a:ext cx="283273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3</a:t>
            </a:r>
            <a:r>
              <a:rPr sz="625" b="1" i="1" spc="-4" baseline="29914" dirty="0">
                <a:latin typeface="Times New Roman"/>
                <a:cs typeface="Times New Roman"/>
              </a:rPr>
              <a:t>rd</a:t>
            </a:r>
            <a:r>
              <a:rPr sz="625" b="1" i="1" spc="33" baseline="29914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Year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8429" y="279041"/>
            <a:ext cx="1129026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Detection and Estimation</a:t>
            </a:r>
            <a:r>
              <a:rPr sz="641" b="1" i="1" spc="-6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Theory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0457" y="279041"/>
            <a:ext cx="1056580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Dept. </a:t>
            </a:r>
            <a:r>
              <a:rPr sz="641" b="1" i="1" dirty="0">
                <a:latin typeface="Times New Roman"/>
                <a:cs typeface="Times New Roman"/>
              </a:rPr>
              <a:t>of </a:t>
            </a:r>
            <a:r>
              <a:rPr sz="641" b="1" i="1" spc="-3" dirty="0">
                <a:latin typeface="Times New Roman"/>
                <a:cs typeface="Times New Roman"/>
              </a:rPr>
              <a:t>Communications</a:t>
            </a:r>
            <a:r>
              <a:rPr sz="641" b="1" i="1" spc="-22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Eng.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60417" y="586073"/>
            <a:ext cx="3687024" cy="24040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6" name="object 6"/>
          <p:cNvSpPr/>
          <p:nvPr/>
        </p:nvSpPr>
        <p:spPr>
          <a:xfrm>
            <a:off x="4260417" y="3096514"/>
            <a:ext cx="3691483" cy="22180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4294967295"/>
          </p:nvPr>
        </p:nvSpPr>
        <p:spPr>
          <a:xfrm>
            <a:off x="3674332" y="0"/>
            <a:ext cx="0" cy="718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39">
              <a:lnSpc>
                <a:spcPts val="836"/>
              </a:lnSpc>
            </a:pPr>
            <a:r>
              <a:rPr dirty="0"/>
              <a:t>Page </a:t>
            </a:r>
            <a:r>
              <a:rPr spc="-3" dirty="0"/>
              <a:t>|</a:t>
            </a:r>
            <a:r>
              <a:rPr spc="-48" dirty="0"/>
              <a:t> </a:t>
            </a:r>
            <a:r>
              <a:rPr sz="705" dirty="0"/>
              <a:t>20</a:t>
            </a:r>
            <a:endParaRPr sz="705"/>
          </a:p>
        </p:txBody>
      </p:sp>
    </p:spTree>
    <p:extLst>
      <p:ext uri="{BB962C8B-B14F-4D97-AF65-F5344CB8AC3E}">
        <p14:creationId xmlns:p14="http://schemas.microsoft.com/office/powerpoint/2010/main" val="3924525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emad salman</dc:creator>
  <cp:lastModifiedBy>emad salman</cp:lastModifiedBy>
  <cp:revision>1</cp:revision>
  <dcterms:created xsi:type="dcterms:W3CDTF">2019-11-11T08:33:57Z</dcterms:created>
  <dcterms:modified xsi:type="dcterms:W3CDTF">2019-11-11T08:34:23Z</dcterms:modified>
</cp:coreProperties>
</file>